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840" r:id="rId3"/>
  </p:sldMasterIdLst>
  <p:sldIdLst>
    <p:sldId id="273" r:id="rId4"/>
    <p:sldId id="272" r:id="rId5"/>
    <p:sldId id="258" r:id="rId6"/>
    <p:sldId id="259" r:id="rId7"/>
    <p:sldId id="260" r:id="rId8"/>
    <p:sldId id="262" r:id="rId9"/>
    <p:sldId id="268" r:id="rId10"/>
    <p:sldId id="257" r:id="rId11"/>
    <p:sldId id="256" r:id="rId12"/>
    <p:sldId id="261" r:id="rId13"/>
    <p:sldId id="263" r:id="rId14"/>
    <p:sldId id="264" r:id="rId15"/>
    <p:sldId id="266" r:id="rId16"/>
    <p:sldId id="267" r:id="rId17"/>
    <p:sldId id="269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9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21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31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31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259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CBC104-3934-47AF-86DF-85FA88474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55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E676F9-52BD-41AD-AD3E-A292BF0A52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24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124149-9325-4142-BD32-F47C3B7F27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63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BB1FAB-0AE1-4765-9AA4-BBB85D7A3E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640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09FAA-8C2A-4E2B-9DDC-E3A7EC3655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6754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4727A3-2D6F-4945-993F-B4940714C7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61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B85F86-2E99-4B34-AC1A-A152749577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943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082BF4-F03D-4A77-8383-E362DBBCB1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58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E66CFC-BDCF-467D-9C6F-D7C196F433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9660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19BDB3-86B4-43E3-B5C9-9188A14E03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080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BC451C1-4824-440B-97D9-A8D10AE2D2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412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6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31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31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1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7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0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0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31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59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3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514" algn="l"/>
                <a:tab pos="1313025" algn="l"/>
                <a:tab pos="196954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514" algn="l"/>
                <a:tab pos="1313025" algn="l"/>
                <a:tab pos="1969541" algn="l"/>
                <a:tab pos="2626055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3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514" algn="l"/>
                <a:tab pos="1313025" algn="l"/>
                <a:tab pos="196954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7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90" indent="-259151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2pPr>
      <a:lvl3pPr marL="1036599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3pPr>
      <a:lvl4pPr marL="1451240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4pPr>
      <a:lvl5pPr marL="1865880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5pPr>
      <a:lvl6pPr marL="2280522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6pPr>
      <a:lvl7pPr marL="2695161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7pPr>
      <a:lvl8pPr marL="3109802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8pPr>
      <a:lvl9pPr marL="3524441" indent="-207320" algn="ctr" defTabSz="407442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9pPr>
    </p:titleStyle>
    <p:bodyStyle>
      <a:lvl1pPr marL="310981" indent="-310981" algn="l" defTabSz="407442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90" indent="-259151" algn="l" defTabSz="407442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</a:defRPr>
      </a:lvl2pPr>
      <a:lvl3pPr marL="1036599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451240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4pPr>
      <a:lvl5pPr marL="1865880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5pPr>
      <a:lvl6pPr marL="2280522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6pPr>
      <a:lvl7pPr marL="2695161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7pPr>
      <a:lvl8pPr marL="3109802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8pPr>
      <a:lvl9pPr marL="3524441" indent="-207320" algn="l" defTabSz="407442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F70A68A-E0CA-467F-BD17-1BEC3B2CF2CD}" type="slidenum">
              <a:rPr lang="ru-RU" altLang="ru-RU"/>
              <a:pPr defTabSz="407526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62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2pPr>
      <a:lvl3pPr marL="1036815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3pPr>
      <a:lvl4pPr marL="1451541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4pPr>
      <a:lvl5pPr marL="1866268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5pPr>
      <a:lvl6pPr marL="2280994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6pPr>
      <a:lvl7pPr marL="2695720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7pPr>
      <a:lvl8pPr marL="3110446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8pPr>
      <a:lvl9pPr marL="3525172" indent="-207363" algn="ctr" defTabSz="40752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</a:defRPr>
      </a:lvl9pPr>
    </p:titleStyle>
    <p:bodyStyle>
      <a:lvl1pPr marL="311045" indent="-311045" algn="l" defTabSz="407526" rtl="0" eaLnBrk="1" fontAlgn="base" hangingPunct="1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1" fontAlgn="base" hangingPunct="1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</a:defRPr>
      </a:lvl2pPr>
      <a:lvl3pPr marL="1036815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451541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4pPr>
      <a:lvl5pPr marL="1866268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5pPr>
      <a:lvl6pPr marL="2280994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6pPr>
      <a:lvl7pPr marL="2695720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7pPr>
      <a:lvl8pPr marL="3110446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8pPr>
      <a:lvl9pPr marL="3525172" indent="-207363" algn="l" defTabSz="407526" rtl="0" eaLnBrk="1" fontAlgn="base" hangingPunct="1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01C1A44-9C0A-4C58-8F74-0CDE12FCCCF9}" type="datetimeFigureOut">
              <a:rPr lang="ru-RU" smtClean="0"/>
              <a:t>25.09.2015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4117F28-58FA-4EA5-9055-12B7EE8B017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5439" y="1196752"/>
            <a:ext cx="58131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«Мамина школа»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2014-2015</a:t>
            </a:r>
          </a:p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(фотоальбом)</a:t>
            </a:r>
            <a:endParaRPr lang="ru-RU" sz="48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79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4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243000"/>
            <a:ext cx="8496000" cy="63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r="14167"/>
          <a:stretch/>
        </p:blipFill>
        <p:spPr>
          <a:xfrm rot="5400000">
            <a:off x="1547664" y="-276560"/>
            <a:ext cx="6048672" cy="74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7" y="189000"/>
            <a:ext cx="8632006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5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17046"/>
          <a:stretch/>
        </p:blipFill>
        <p:spPr>
          <a:xfrm rot="5400000">
            <a:off x="1475509" y="-83127"/>
            <a:ext cx="6192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89000"/>
            <a:ext cx="8640000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1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9000"/>
            <a:ext cx="864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арк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37</TotalTime>
  <Words>8</Words>
  <Application>Microsoft Office PowerPoint</Application>
  <PresentationFormat>Экран (4:3)</PresentationFormat>
  <Paragraphs>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Тема1</vt:lpstr>
      <vt:lpstr>1_Оформление по умолчанию</vt:lpstr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4</cp:revision>
  <dcterms:created xsi:type="dcterms:W3CDTF">2015-09-25T14:48:34Z</dcterms:created>
  <dcterms:modified xsi:type="dcterms:W3CDTF">2015-09-25T15:25:45Z</dcterms:modified>
</cp:coreProperties>
</file>